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Relationship Id="rId8" Type="http://schemas.openxmlformats.org/officeDocument/2006/relationships/image" Target="../media/image269.png"/><Relationship Id="rId9" Type="http://schemas.openxmlformats.org/officeDocument/2006/relationships/image" Target="../media/image270.png"/><Relationship Id="rId10" Type="http://schemas.openxmlformats.org/officeDocument/2006/relationships/image" Target="../media/image271.png"/><Relationship Id="rId11" Type="http://schemas.openxmlformats.org/officeDocument/2006/relationships/image" Target="../media/image272.png"/><Relationship Id="rId12" Type="http://schemas.openxmlformats.org/officeDocument/2006/relationships/image" Target="../media/image273.png"/><Relationship Id="rId13" Type="http://schemas.openxmlformats.org/officeDocument/2006/relationships/image" Target="../media/image274.png"/><Relationship Id="rId14" Type="http://schemas.openxmlformats.org/officeDocument/2006/relationships/image" Target="../media/image275.png"/><Relationship Id="rId15" Type="http://schemas.openxmlformats.org/officeDocument/2006/relationships/image" Target="../media/image276.png"/><Relationship Id="rId16" Type="http://schemas.openxmlformats.org/officeDocument/2006/relationships/image" Target="../media/image277.png"/><Relationship Id="rId17" Type="http://schemas.openxmlformats.org/officeDocument/2006/relationships/image" Target="../media/image278.png"/><Relationship Id="rId18" Type="http://schemas.openxmlformats.org/officeDocument/2006/relationships/image" Target="../media/image279.png"/><Relationship Id="rId19" Type="http://schemas.openxmlformats.org/officeDocument/2006/relationships/image" Target="../media/image280.png"/><Relationship Id="rId20" Type="http://schemas.openxmlformats.org/officeDocument/2006/relationships/image" Target="../media/image281.png"/><Relationship Id="rId21" Type="http://schemas.openxmlformats.org/officeDocument/2006/relationships/image" Target="../media/image282.png"/><Relationship Id="rId22" Type="http://schemas.openxmlformats.org/officeDocument/2006/relationships/image" Target="../media/image283.png"/><Relationship Id="rId23" Type="http://schemas.openxmlformats.org/officeDocument/2006/relationships/image" Target="../media/image284.png"/><Relationship Id="rId24" Type="http://schemas.openxmlformats.org/officeDocument/2006/relationships/image" Target="../media/image285.png"/><Relationship Id="rId25" Type="http://schemas.openxmlformats.org/officeDocument/2006/relationships/image" Target="../media/image286.png"/><Relationship Id="rId26" Type="http://schemas.openxmlformats.org/officeDocument/2006/relationships/image" Target="../media/image287.png"/><Relationship Id="rId27" Type="http://schemas.openxmlformats.org/officeDocument/2006/relationships/image" Target="../media/image288.png"/><Relationship Id="rId28" Type="http://schemas.openxmlformats.org/officeDocument/2006/relationships/image" Target="../media/image289.png"/><Relationship Id="rId29" Type="http://schemas.openxmlformats.org/officeDocument/2006/relationships/image" Target="../media/image290.png"/><Relationship Id="rId30" Type="http://schemas.openxmlformats.org/officeDocument/2006/relationships/image" Target="../media/image291.png"/><Relationship Id="rId31" Type="http://schemas.openxmlformats.org/officeDocument/2006/relationships/image" Target="../media/image292.png"/><Relationship Id="rId32" Type="http://schemas.openxmlformats.org/officeDocument/2006/relationships/image" Target="../media/image293.png"/><Relationship Id="rId33" Type="http://schemas.openxmlformats.org/officeDocument/2006/relationships/image" Target="../media/image294.png"/><Relationship Id="rId34" Type="http://schemas.openxmlformats.org/officeDocument/2006/relationships/image" Target="../media/image295.png"/><Relationship Id="rId35" Type="http://schemas.openxmlformats.org/officeDocument/2006/relationships/image" Target="../media/image296.png"/><Relationship Id="rId36" Type="http://schemas.openxmlformats.org/officeDocument/2006/relationships/image" Target="../media/image297.png"/><Relationship Id="rId37" Type="http://schemas.openxmlformats.org/officeDocument/2006/relationships/image" Target="../media/image298.png"/><Relationship Id="rId38" Type="http://schemas.openxmlformats.org/officeDocument/2006/relationships/image" Target="../media/image299.png"/><Relationship Id="rId39" Type="http://schemas.openxmlformats.org/officeDocument/2006/relationships/image" Target="../media/image300.png"/><Relationship Id="rId40" Type="http://schemas.openxmlformats.org/officeDocument/2006/relationships/image" Target="../media/image301.png"/><Relationship Id="rId41" Type="http://schemas.openxmlformats.org/officeDocument/2006/relationships/image" Target="../media/image302.png"/><Relationship Id="rId42" Type="http://schemas.openxmlformats.org/officeDocument/2006/relationships/image" Target="../media/image303.png"/><Relationship Id="rId43" Type="http://schemas.openxmlformats.org/officeDocument/2006/relationships/image" Target="../media/image304.png"/><Relationship Id="rId44" Type="http://schemas.openxmlformats.org/officeDocument/2006/relationships/image" Target="../media/image305.png"/><Relationship Id="rId45" Type="http://schemas.openxmlformats.org/officeDocument/2006/relationships/image" Target="../media/image306.png"/><Relationship Id="rId46" Type="http://schemas.openxmlformats.org/officeDocument/2006/relationships/image" Target="../media/image307.png"/><Relationship Id="rId47" Type="http://schemas.openxmlformats.org/officeDocument/2006/relationships/image" Target="../media/image308.png"/><Relationship Id="rId48" Type="http://schemas.openxmlformats.org/officeDocument/2006/relationships/image" Target="../media/image309.png"/><Relationship Id="rId49" Type="http://schemas.openxmlformats.org/officeDocument/2006/relationships/image" Target="../media/image310.png"/><Relationship Id="rId50" Type="http://schemas.openxmlformats.org/officeDocument/2006/relationships/image" Target="../media/image311.png"/><Relationship Id="rId51" Type="http://schemas.openxmlformats.org/officeDocument/2006/relationships/image" Target="../media/image312.png"/><Relationship Id="rId52" Type="http://schemas.openxmlformats.org/officeDocument/2006/relationships/image" Target="../media/image313.png"/><Relationship Id="rId53" Type="http://schemas.openxmlformats.org/officeDocument/2006/relationships/image" Target="../media/image314.png"/><Relationship Id="rId54" Type="http://schemas.openxmlformats.org/officeDocument/2006/relationships/image" Target="../media/image315.png"/><Relationship Id="rId55" Type="http://schemas.openxmlformats.org/officeDocument/2006/relationships/image" Target="../media/image316.png"/><Relationship Id="rId56" Type="http://schemas.openxmlformats.org/officeDocument/2006/relationships/image" Target="../media/image317.png"/><Relationship Id="rId57" Type="http://schemas.openxmlformats.org/officeDocument/2006/relationships/image" Target="../media/image318.png"/><Relationship Id="rId58" Type="http://schemas.openxmlformats.org/officeDocument/2006/relationships/image" Target="../media/image319.png"/><Relationship Id="rId59" Type="http://schemas.openxmlformats.org/officeDocument/2006/relationships/image" Target="../media/image320.png"/><Relationship Id="rId60" Type="http://schemas.openxmlformats.org/officeDocument/2006/relationships/image" Target="../media/image321.png"/><Relationship Id="rId61" Type="http://schemas.openxmlformats.org/officeDocument/2006/relationships/image" Target="../media/image322.png"/><Relationship Id="rId62" Type="http://schemas.openxmlformats.org/officeDocument/2006/relationships/image" Target="../media/image323.png"/><Relationship Id="rId63" Type="http://schemas.openxmlformats.org/officeDocument/2006/relationships/image" Target="../media/image324.png"/><Relationship Id="rId64" Type="http://schemas.openxmlformats.org/officeDocument/2006/relationships/image" Target="../media/image325.png"/><Relationship Id="rId65" Type="http://schemas.openxmlformats.org/officeDocument/2006/relationships/image" Target="../media/image32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5" Type="http://schemas.openxmlformats.org/officeDocument/2006/relationships/image" Target="../media/image330.png"/><Relationship Id="rId6" Type="http://schemas.openxmlformats.org/officeDocument/2006/relationships/image" Target="../media/image331.png"/><Relationship Id="rId7" Type="http://schemas.openxmlformats.org/officeDocument/2006/relationships/image" Target="../media/image332.png"/><Relationship Id="rId8" Type="http://schemas.openxmlformats.org/officeDocument/2006/relationships/image" Target="../media/image333.png"/><Relationship Id="rId9" Type="http://schemas.openxmlformats.org/officeDocument/2006/relationships/image" Target="../media/image334.png"/><Relationship Id="rId10" Type="http://schemas.openxmlformats.org/officeDocument/2006/relationships/image" Target="../media/image335.png"/><Relationship Id="rId11" Type="http://schemas.openxmlformats.org/officeDocument/2006/relationships/image" Target="../media/image336.png"/><Relationship Id="rId12" Type="http://schemas.openxmlformats.org/officeDocument/2006/relationships/image" Target="../media/image337.png"/><Relationship Id="rId13" Type="http://schemas.openxmlformats.org/officeDocument/2006/relationships/image" Target="../media/image338.png"/><Relationship Id="rId14" Type="http://schemas.openxmlformats.org/officeDocument/2006/relationships/image" Target="../media/image339.png"/><Relationship Id="rId15" Type="http://schemas.openxmlformats.org/officeDocument/2006/relationships/image" Target="../media/image340.png"/><Relationship Id="rId16" Type="http://schemas.openxmlformats.org/officeDocument/2006/relationships/image" Target="../media/image341.png"/><Relationship Id="rId17" Type="http://schemas.openxmlformats.org/officeDocument/2006/relationships/image" Target="../media/image342.png"/><Relationship Id="rId18" Type="http://schemas.openxmlformats.org/officeDocument/2006/relationships/image" Target="../media/image343.png"/><Relationship Id="rId19" Type="http://schemas.openxmlformats.org/officeDocument/2006/relationships/image" Target="../media/image344.png"/><Relationship Id="rId20" Type="http://schemas.openxmlformats.org/officeDocument/2006/relationships/image" Target="../media/image345.png"/><Relationship Id="rId21" Type="http://schemas.openxmlformats.org/officeDocument/2006/relationships/image" Target="../media/image346.png"/><Relationship Id="rId22" Type="http://schemas.openxmlformats.org/officeDocument/2006/relationships/image" Target="../media/image347.png"/><Relationship Id="rId23" Type="http://schemas.openxmlformats.org/officeDocument/2006/relationships/image" Target="../media/image348.png"/><Relationship Id="rId24" Type="http://schemas.openxmlformats.org/officeDocument/2006/relationships/image" Target="../media/image349.png"/><Relationship Id="rId25" Type="http://schemas.openxmlformats.org/officeDocument/2006/relationships/image" Target="../media/image350.png"/><Relationship Id="rId26" Type="http://schemas.openxmlformats.org/officeDocument/2006/relationships/image" Target="../media/image351.png"/><Relationship Id="rId27" Type="http://schemas.openxmlformats.org/officeDocument/2006/relationships/image" Target="../media/image352.png"/><Relationship Id="rId28" Type="http://schemas.openxmlformats.org/officeDocument/2006/relationships/image" Target="../media/image353.png"/><Relationship Id="rId29" Type="http://schemas.openxmlformats.org/officeDocument/2006/relationships/image" Target="../media/image354.png"/><Relationship Id="rId30" Type="http://schemas.openxmlformats.org/officeDocument/2006/relationships/image" Target="../media/image355.png"/><Relationship Id="rId31" Type="http://schemas.openxmlformats.org/officeDocument/2006/relationships/image" Target="../media/image356.png"/><Relationship Id="rId32" Type="http://schemas.openxmlformats.org/officeDocument/2006/relationships/image" Target="../media/image357.png"/><Relationship Id="rId33" Type="http://schemas.openxmlformats.org/officeDocument/2006/relationships/image" Target="../media/image358.png"/><Relationship Id="rId34" Type="http://schemas.openxmlformats.org/officeDocument/2006/relationships/image" Target="../media/image359.png"/><Relationship Id="rId35" Type="http://schemas.openxmlformats.org/officeDocument/2006/relationships/image" Target="../media/image360.png"/><Relationship Id="rId36" Type="http://schemas.openxmlformats.org/officeDocument/2006/relationships/image" Target="../media/image361.png"/><Relationship Id="rId37" Type="http://schemas.openxmlformats.org/officeDocument/2006/relationships/image" Target="../media/image362.png"/><Relationship Id="rId38" Type="http://schemas.openxmlformats.org/officeDocument/2006/relationships/image" Target="../media/image363.png"/><Relationship Id="rId39" Type="http://schemas.openxmlformats.org/officeDocument/2006/relationships/image" Target="../media/image36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5.png"/><Relationship Id="rId3" Type="http://schemas.openxmlformats.org/officeDocument/2006/relationships/image" Target="../media/image366.png"/><Relationship Id="rId4" Type="http://schemas.openxmlformats.org/officeDocument/2006/relationships/image" Target="../media/image367.png"/><Relationship Id="rId5" Type="http://schemas.openxmlformats.org/officeDocument/2006/relationships/image" Target="../media/image368.png"/><Relationship Id="rId6" Type="http://schemas.openxmlformats.org/officeDocument/2006/relationships/image" Target="../media/image369.png"/><Relationship Id="rId7" Type="http://schemas.openxmlformats.org/officeDocument/2006/relationships/image" Target="../media/image370.png"/><Relationship Id="rId8" Type="http://schemas.openxmlformats.org/officeDocument/2006/relationships/image" Target="../media/image371.png"/><Relationship Id="rId9" Type="http://schemas.openxmlformats.org/officeDocument/2006/relationships/image" Target="../media/image372.png"/><Relationship Id="rId10" Type="http://schemas.openxmlformats.org/officeDocument/2006/relationships/image" Target="../media/image373.png"/><Relationship Id="rId11" Type="http://schemas.openxmlformats.org/officeDocument/2006/relationships/image" Target="../media/image374.png"/><Relationship Id="rId12" Type="http://schemas.openxmlformats.org/officeDocument/2006/relationships/image" Target="../media/image375.png"/><Relationship Id="rId13" Type="http://schemas.openxmlformats.org/officeDocument/2006/relationships/image" Target="../media/image376.png"/><Relationship Id="rId14" Type="http://schemas.openxmlformats.org/officeDocument/2006/relationships/image" Target="../media/image377.png"/><Relationship Id="rId15" Type="http://schemas.openxmlformats.org/officeDocument/2006/relationships/image" Target="../media/image37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22" Type="http://schemas.openxmlformats.org/officeDocument/2006/relationships/image" Target="../media/image63.png"/><Relationship Id="rId23" Type="http://schemas.openxmlformats.org/officeDocument/2006/relationships/image" Target="../media/image64.png"/><Relationship Id="rId24" Type="http://schemas.openxmlformats.org/officeDocument/2006/relationships/image" Target="../media/image65.png"/><Relationship Id="rId25" Type="http://schemas.openxmlformats.org/officeDocument/2006/relationships/image" Target="../media/image66.png"/><Relationship Id="rId26" Type="http://schemas.openxmlformats.org/officeDocument/2006/relationships/image" Target="../media/image67.png"/><Relationship Id="rId27" Type="http://schemas.openxmlformats.org/officeDocument/2006/relationships/image" Target="../media/image68.png"/><Relationship Id="rId28" Type="http://schemas.openxmlformats.org/officeDocument/2006/relationships/image" Target="../media/image69.png"/><Relationship Id="rId29" Type="http://schemas.openxmlformats.org/officeDocument/2006/relationships/image" Target="../media/image70.png"/><Relationship Id="rId30" Type="http://schemas.openxmlformats.org/officeDocument/2006/relationships/image" Target="../media/image71.png"/><Relationship Id="rId31" Type="http://schemas.openxmlformats.org/officeDocument/2006/relationships/image" Target="../media/image72.png"/><Relationship Id="rId32" Type="http://schemas.openxmlformats.org/officeDocument/2006/relationships/image" Target="../media/image73.png"/><Relationship Id="rId33" Type="http://schemas.openxmlformats.org/officeDocument/2006/relationships/image" Target="../media/image74.png"/><Relationship Id="rId34" Type="http://schemas.openxmlformats.org/officeDocument/2006/relationships/image" Target="../media/image7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image" Target="../media/image89.png"/><Relationship Id="rId16" Type="http://schemas.openxmlformats.org/officeDocument/2006/relationships/image" Target="../media/image90.png"/><Relationship Id="rId17" Type="http://schemas.openxmlformats.org/officeDocument/2006/relationships/image" Target="../media/image91.png"/><Relationship Id="rId18" Type="http://schemas.openxmlformats.org/officeDocument/2006/relationships/image" Target="../media/image92.png"/><Relationship Id="rId19" Type="http://schemas.openxmlformats.org/officeDocument/2006/relationships/image" Target="../media/image93.png"/><Relationship Id="rId20" Type="http://schemas.openxmlformats.org/officeDocument/2006/relationships/image" Target="../media/image94.png"/><Relationship Id="rId21" Type="http://schemas.openxmlformats.org/officeDocument/2006/relationships/image" Target="../media/image95.png"/><Relationship Id="rId22" Type="http://schemas.openxmlformats.org/officeDocument/2006/relationships/image" Target="../media/image96.png"/><Relationship Id="rId23" Type="http://schemas.openxmlformats.org/officeDocument/2006/relationships/image" Target="../media/image97.png"/><Relationship Id="rId24" Type="http://schemas.openxmlformats.org/officeDocument/2006/relationships/image" Target="../media/image98.png"/><Relationship Id="rId25" Type="http://schemas.openxmlformats.org/officeDocument/2006/relationships/image" Target="../media/image99.png"/><Relationship Id="rId26" Type="http://schemas.openxmlformats.org/officeDocument/2006/relationships/image" Target="../media/image100.png"/><Relationship Id="rId27" Type="http://schemas.openxmlformats.org/officeDocument/2006/relationships/image" Target="../media/image101.png"/><Relationship Id="rId28" Type="http://schemas.openxmlformats.org/officeDocument/2006/relationships/image" Target="../media/image102.png"/><Relationship Id="rId29" Type="http://schemas.openxmlformats.org/officeDocument/2006/relationships/image" Target="../media/image103.png"/><Relationship Id="rId30" Type="http://schemas.openxmlformats.org/officeDocument/2006/relationships/image" Target="../media/image104.png"/><Relationship Id="rId31" Type="http://schemas.openxmlformats.org/officeDocument/2006/relationships/image" Target="../media/image105.png"/><Relationship Id="rId32" Type="http://schemas.openxmlformats.org/officeDocument/2006/relationships/image" Target="../media/image106.png"/><Relationship Id="rId33" Type="http://schemas.openxmlformats.org/officeDocument/2006/relationships/image" Target="../media/image10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121.png"/><Relationship Id="rId16" Type="http://schemas.openxmlformats.org/officeDocument/2006/relationships/image" Target="../media/image122.png"/><Relationship Id="rId17" Type="http://schemas.openxmlformats.org/officeDocument/2006/relationships/image" Target="../media/image123.png"/><Relationship Id="rId18" Type="http://schemas.openxmlformats.org/officeDocument/2006/relationships/image" Target="../media/image124.png"/><Relationship Id="rId19" Type="http://schemas.openxmlformats.org/officeDocument/2006/relationships/image" Target="../media/image125.png"/><Relationship Id="rId20" Type="http://schemas.openxmlformats.org/officeDocument/2006/relationships/image" Target="../media/image126.png"/><Relationship Id="rId21" Type="http://schemas.openxmlformats.org/officeDocument/2006/relationships/image" Target="../media/image127.png"/><Relationship Id="rId22" Type="http://schemas.openxmlformats.org/officeDocument/2006/relationships/image" Target="../media/image128.png"/><Relationship Id="rId23" Type="http://schemas.openxmlformats.org/officeDocument/2006/relationships/image" Target="../media/image129.png"/><Relationship Id="rId24" Type="http://schemas.openxmlformats.org/officeDocument/2006/relationships/image" Target="../media/image130.png"/><Relationship Id="rId25" Type="http://schemas.openxmlformats.org/officeDocument/2006/relationships/image" Target="../media/image131.png"/><Relationship Id="rId26" Type="http://schemas.openxmlformats.org/officeDocument/2006/relationships/image" Target="../media/image132.png"/><Relationship Id="rId27" Type="http://schemas.openxmlformats.org/officeDocument/2006/relationships/image" Target="../media/image133.png"/><Relationship Id="rId28" Type="http://schemas.openxmlformats.org/officeDocument/2006/relationships/image" Target="../media/image134.png"/><Relationship Id="rId29" Type="http://schemas.openxmlformats.org/officeDocument/2006/relationships/image" Target="../media/image135.png"/><Relationship Id="rId30" Type="http://schemas.openxmlformats.org/officeDocument/2006/relationships/image" Target="../media/image136.png"/><Relationship Id="rId31" Type="http://schemas.openxmlformats.org/officeDocument/2006/relationships/image" Target="../media/image137.png"/><Relationship Id="rId32" Type="http://schemas.openxmlformats.org/officeDocument/2006/relationships/image" Target="../media/image138.png"/><Relationship Id="rId33" Type="http://schemas.openxmlformats.org/officeDocument/2006/relationships/image" Target="../media/image139.png"/><Relationship Id="rId34" Type="http://schemas.openxmlformats.org/officeDocument/2006/relationships/image" Target="../media/image140.png"/><Relationship Id="rId35" Type="http://schemas.openxmlformats.org/officeDocument/2006/relationships/image" Target="../media/image141.png"/><Relationship Id="rId36" Type="http://schemas.openxmlformats.org/officeDocument/2006/relationships/image" Target="../media/image142.png"/><Relationship Id="rId37" Type="http://schemas.openxmlformats.org/officeDocument/2006/relationships/image" Target="../media/image143.png"/><Relationship Id="rId38" Type="http://schemas.openxmlformats.org/officeDocument/2006/relationships/image" Target="../media/image144.png"/><Relationship Id="rId39" Type="http://schemas.openxmlformats.org/officeDocument/2006/relationships/image" Target="../media/image145.png"/><Relationship Id="rId40" Type="http://schemas.openxmlformats.org/officeDocument/2006/relationships/image" Target="../media/image146.png"/><Relationship Id="rId41" Type="http://schemas.openxmlformats.org/officeDocument/2006/relationships/image" Target="../media/image147.png"/><Relationship Id="rId42" Type="http://schemas.openxmlformats.org/officeDocument/2006/relationships/image" Target="../media/image148.png"/><Relationship Id="rId43" Type="http://schemas.openxmlformats.org/officeDocument/2006/relationships/image" Target="../media/image149.png"/><Relationship Id="rId44" Type="http://schemas.openxmlformats.org/officeDocument/2006/relationships/image" Target="../media/image150.png"/><Relationship Id="rId45" Type="http://schemas.openxmlformats.org/officeDocument/2006/relationships/image" Target="../media/image151.png"/><Relationship Id="rId46" Type="http://schemas.openxmlformats.org/officeDocument/2006/relationships/image" Target="../media/image152.png"/><Relationship Id="rId47" Type="http://schemas.openxmlformats.org/officeDocument/2006/relationships/image" Target="../media/image15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65.png"/><Relationship Id="rId14" Type="http://schemas.openxmlformats.org/officeDocument/2006/relationships/image" Target="../media/image166.png"/><Relationship Id="rId15" Type="http://schemas.openxmlformats.org/officeDocument/2006/relationships/image" Target="../media/image167.png"/><Relationship Id="rId16" Type="http://schemas.openxmlformats.org/officeDocument/2006/relationships/image" Target="../media/image168.png"/><Relationship Id="rId17" Type="http://schemas.openxmlformats.org/officeDocument/2006/relationships/image" Target="../media/image169.png"/><Relationship Id="rId18" Type="http://schemas.openxmlformats.org/officeDocument/2006/relationships/image" Target="../media/image170.png"/><Relationship Id="rId19" Type="http://schemas.openxmlformats.org/officeDocument/2006/relationships/image" Target="../media/image171.png"/><Relationship Id="rId20" Type="http://schemas.openxmlformats.org/officeDocument/2006/relationships/image" Target="../media/image172.png"/><Relationship Id="rId21" Type="http://schemas.openxmlformats.org/officeDocument/2006/relationships/image" Target="../media/image173.png"/><Relationship Id="rId22" Type="http://schemas.openxmlformats.org/officeDocument/2006/relationships/image" Target="../media/image174.png"/><Relationship Id="rId23" Type="http://schemas.openxmlformats.org/officeDocument/2006/relationships/image" Target="../media/image175.png"/><Relationship Id="rId24" Type="http://schemas.openxmlformats.org/officeDocument/2006/relationships/image" Target="../media/image176.png"/><Relationship Id="rId25" Type="http://schemas.openxmlformats.org/officeDocument/2006/relationships/image" Target="../media/image177.png"/><Relationship Id="rId26" Type="http://schemas.openxmlformats.org/officeDocument/2006/relationships/image" Target="../media/image178.png"/><Relationship Id="rId27" Type="http://schemas.openxmlformats.org/officeDocument/2006/relationships/image" Target="../media/image179.png"/><Relationship Id="rId28" Type="http://schemas.openxmlformats.org/officeDocument/2006/relationships/image" Target="../media/image180.png"/><Relationship Id="rId29" Type="http://schemas.openxmlformats.org/officeDocument/2006/relationships/image" Target="../media/image181.png"/><Relationship Id="rId30" Type="http://schemas.openxmlformats.org/officeDocument/2006/relationships/image" Target="../media/image182.png"/><Relationship Id="rId31" Type="http://schemas.openxmlformats.org/officeDocument/2006/relationships/image" Target="../media/image183.png"/><Relationship Id="rId32" Type="http://schemas.openxmlformats.org/officeDocument/2006/relationships/image" Target="../media/image184.png"/><Relationship Id="rId33" Type="http://schemas.openxmlformats.org/officeDocument/2006/relationships/image" Target="../media/image185.png"/><Relationship Id="rId34" Type="http://schemas.openxmlformats.org/officeDocument/2006/relationships/image" Target="../media/image186.png"/><Relationship Id="rId35" Type="http://schemas.openxmlformats.org/officeDocument/2006/relationships/image" Target="../media/image187.png"/><Relationship Id="rId36" Type="http://schemas.openxmlformats.org/officeDocument/2006/relationships/image" Target="../media/image188.png"/><Relationship Id="rId37" Type="http://schemas.openxmlformats.org/officeDocument/2006/relationships/image" Target="../media/image189.png"/><Relationship Id="rId38" Type="http://schemas.openxmlformats.org/officeDocument/2006/relationships/image" Target="../media/image190.png"/><Relationship Id="rId39" Type="http://schemas.openxmlformats.org/officeDocument/2006/relationships/image" Target="../media/image191.png"/><Relationship Id="rId40" Type="http://schemas.openxmlformats.org/officeDocument/2006/relationships/image" Target="../media/image192.png"/><Relationship Id="rId41" Type="http://schemas.openxmlformats.org/officeDocument/2006/relationships/image" Target="../media/image193.png"/><Relationship Id="rId42" Type="http://schemas.openxmlformats.org/officeDocument/2006/relationships/image" Target="../media/image194.png"/><Relationship Id="rId43" Type="http://schemas.openxmlformats.org/officeDocument/2006/relationships/image" Target="../media/image195.png"/><Relationship Id="rId44" Type="http://schemas.openxmlformats.org/officeDocument/2006/relationships/image" Target="../media/image196.png"/><Relationship Id="rId45" Type="http://schemas.openxmlformats.org/officeDocument/2006/relationships/image" Target="../media/image197.png"/><Relationship Id="rId46" Type="http://schemas.openxmlformats.org/officeDocument/2006/relationships/image" Target="../media/image19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10.png"/><Relationship Id="rId14" Type="http://schemas.openxmlformats.org/officeDocument/2006/relationships/image" Target="../media/image211.png"/><Relationship Id="rId15" Type="http://schemas.openxmlformats.org/officeDocument/2006/relationships/image" Target="../media/image212.png"/><Relationship Id="rId16" Type="http://schemas.openxmlformats.org/officeDocument/2006/relationships/image" Target="../media/image213.png"/><Relationship Id="rId17" Type="http://schemas.openxmlformats.org/officeDocument/2006/relationships/image" Target="../media/image214.png"/><Relationship Id="rId18" Type="http://schemas.openxmlformats.org/officeDocument/2006/relationships/image" Target="../media/image215.png"/><Relationship Id="rId19" Type="http://schemas.openxmlformats.org/officeDocument/2006/relationships/image" Target="../media/image216.png"/><Relationship Id="rId20" Type="http://schemas.openxmlformats.org/officeDocument/2006/relationships/image" Target="../media/image217.png"/><Relationship Id="rId21" Type="http://schemas.openxmlformats.org/officeDocument/2006/relationships/image" Target="../media/image218.png"/><Relationship Id="rId22" Type="http://schemas.openxmlformats.org/officeDocument/2006/relationships/image" Target="../media/image219.png"/><Relationship Id="rId23" Type="http://schemas.openxmlformats.org/officeDocument/2006/relationships/image" Target="../media/image220.png"/><Relationship Id="rId24" Type="http://schemas.openxmlformats.org/officeDocument/2006/relationships/image" Target="../media/image221.png"/><Relationship Id="rId25" Type="http://schemas.openxmlformats.org/officeDocument/2006/relationships/image" Target="../media/image222.png"/><Relationship Id="rId26" Type="http://schemas.openxmlformats.org/officeDocument/2006/relationships/image" Target="../media/image223.png"/><Relationship Id="rId27" Type="http://schemas.openxmlformats.org/officeDocument/2006/relationships/image" Target="../media/image224.png"/><Relationship Id="rId28" Type="http://schemas.openxmlformats.org/officeDocument/2006/relationships/image" Target="../media/image225.png"/><Relationship Id="rId29" Type="http://schemas.openxmlformats.org/officeDocument/2006/relationships/image" Target="../media/image226.png"/><Relationship Id="rId30" Type="http://schemas.openxmlformats.org/officeDocument/2006/relationships/image" Target="../media/image22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Relationship Id="rId10" Type="http://schemas.openxmlformats.org/officeDocument/2006/relationships/image" Target="../media/image236.png"/><Relationship Id="rId11" Type="http://schemas.openxmlformats.org/officeDocument/2006/relationships/image" Target="../media/image237.png"/><Relationship Id="rId12" Type="http://schemas.openxmlformats.org/officeDocument/2006/relationships/image" Target="../media/image238.png"/><Relationship Id="rId13" Type="http://schemas.openxmlformats.org/officeDocument/2006/relationships/image" Target="../media/image239.png"/><Relationship Id="rId14" Type="http://schemas.openxmlformats.org/officeDocument/2006/relationships/image" Target="../media/image240.png"/><Relationship Id="rId15" Type="http://schemas.openxmlformats.org/officeDocument/2006/relationships/image" Target="../media/image241.png"/><Relationship Id="rId16" Type="http://schemas.openxmlformats.org/officeDocument/2006/relationships/image" Target="../media/image242.png"/><Relationship Id="rId17" Type="http://schemas.openxmlformats.org/officeDocument/2006/relationships/image" Target="../media/image243.png"/><Relationship Id="rId18" Type="http://schemas.openxmlformats.org/officeDocument/2006/relationships/image" Target="../media/image244.png"/><Relationship Id="rId19" Type="http://schemas.openxmlformats.org/officeDocument/2006/relationships/image" Target="../media/image245.png"/><Relationship Id="rId20" Type="http://schemas.openxmlformats.org/officeDocument/2006/relationships/image" Target="../media/image246.png"/><Relationship Id="rId21" Type="http://schemas.openxmlformats.org/officeDocument/2006/relationships/image" Target="../media/image247.png"/><Relationship Id="rId22" Type="http://schemas.openxmlformats.org/officeDocument/2006/relationships/image" Target="../media/image248.png"/><Relationship Id="rId23" Type="http://schemas.openxmlformats.org/officeDocument/2006/relationships/image" Target="../media/image249.png"/><Relationship Id="rId24" Type="http://schemas.openxmlformats.org/officeDocument/2006/relationships/image" Target="../media/image250.png"/><Relationship Id="rId25" Type="http://schemas.openxmlformats.org/officeDocument/2006/relationships/image" Target="../media/image251.png"/><Relationship Id="rId26" Type="http://schemas.openxmlformats.org/officeDocument/2006/relationships/image" Target="../media/image252.png"/><Relationship Id="rId27" Type="http://schemas.openxmlformats.org/officeDocument/2006/relationships/image" Target="../media/image253.png"/><Relationship Id="rId28" Type="http://schemas.openxmlformats.org/officeDocument/2006/relationships/image" Target="../media/image254.png"/><Relationship Id="rId29" Type="http://schemas.openxmlformats.org/officeDocument/2006/relationships/image" Target="../media/image255.png"/><Relationship Id="rId30" Type="http://schemas.openxmlformats.org/officeDocument/2006/relationships/image" Target="../media/image256.png"/><Relationship Id="rId31" Type="http://schemas.openxmlformats.org/officeDocument/2006/relationships/image" Target="../media/image257.png"/><Relationship Id="rId32" Type="http://schemas.openxmlformats.org/officeDocument/2006/relationships/image" Target="../media/image258.png"/><Relationship Id="rId33" Type="http://schemas.openxmlformats.org/officeDocument/2006/relationships/image" Target="../media/image259.png"/><Relationship Id="rId34" Type="http://schemas.openxmlformats.org/officeDocument/2006/relationships/image" Target="../media/image260.png"/><Relationship Id="rId35" Type="http://schemas.openxmlformats.org/officeDocument/2006/relationships/image" Target="../media/image261.png"/><Relationship Id="rId36" Type="http://schemas.openxmlformats.org/officeDocument/2006/relationships/image" Target="../media/image26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CEC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381811"/>
            <a:ext cx="18285714" cy="2903903"/>
            <a:chOff x="0" y="7381811"/>
            <a:chExt cx="18285714" cy="29039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381811"/>
              <a:ext cx="18285714" cy="29039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077" y="8564049"/>
            <a:ext cx="1330145" cy="6132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25605" y="8564049"/>
            <a:ext cx="4357211" cy="6132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33273" y="8564049"/>
            <a:ext cx="1801770" cy="613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9804" y="886071"/>
            <a:ext cx="14819673" cy="56132"/>
            <a:chOff x="1169804" y="886071"/>
            <a:chExt cx="14819673" cy="561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9804" y="886071"/>
              <a:ext cx="14819673" cy="561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9804" y="9354607"/>
            <a:ext cx="15930260" cy="56132"/>
            <a:chOff x="1169804" y="9354607"/>
            <a:chExt cx="15930260" cy="561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9804" y="9354607"/>
              <a:ext cx="15930260" cy="5613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4347" y="4164835"/>
            <a:ext cx="5704218" cy="19294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7178" y="2205449"/>
            <a:ext cx="4418045" cy="30777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16501" y="3575788"/>
            <a:ext cx="4816984" cy="4321688"/>
            <a:chOff x="11416501" y="3575788"/>
            <a:chExt cx="4816984" cy="43216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16501" y="3575788"/>
              <a:ext cx="4816984" cy="4321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74219" y="462750"/>
            <a:ext cx="1223549" cy="1036107"/>
            <a:chOff x="16174219" y="462750"/>
            <a:chExt cx="1223549" cy="103610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260346" y="462750"/>
              <a:ext cx="1063301" cy="1036107"/>
              <a:chOff x="16260346" y="462750"/>
              <a:chExt cx="1063301" cy="103610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260346" y="462750"/>
                <a:ext cx="1063301" cy="1036107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47946" y="776454"/>
              <a:ext cx="1290490" cy="5780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CEC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95238" y="0"/>
            <a:ext cx="12390476" cy="10285714"/>
            <a:chOff x="5895238" y="0"/>
            <a:chExt cx="123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5238" y="0"/>
              <a:ext cx="123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22763" y="846350"/>
            <a:ext cx="1381049" cy="3555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4763" y="1667659"/>
            <a:ext cx="3816667" cy="17523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7334" y="949010"/>
            <a:ext cx="1356532" cy="4317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8254" y="885714"/>
            <a:ext cx="1250794" cy="47019"/>
            <a:chOff x="1168254" y="885714"/>
            <a:chExt cx="1250794" cy="47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254" y="885714"/>
              <a:ext cx="1250794" cy="470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8254" y="1323103"/>
            <a:ext cx="1250794" cy="47019"/>
            <a:chOff x="1168254" y="1323103"/>
            <a:chExt cx="1250794" cy="47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8254" y="1323103"/>
              <a:ext cx="1250794" cy="470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19048" y="4401990"/>
            <a:ext cx="3072624" cy="710416"/>
            <a:chOff x="7019048" y="4401990"/>
            <a:chExt cx="3072624" cy="7104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82736" y="4046782"/>
              <a:ext cx="6145248" cy="142083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19048" y="4401990"/>
              <a:ext cx="3072624" cy="7104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71028" y="4641638"/>
            <a:ext cx="2168662" cy="233666"/>
            <a:chOff x="7471028" y="4641638"/>
            <a:chExt cx="2168662" cy="2336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71028" y="4641638"/>
              <a:ext cx="2168662" cy="2336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25593" y="4401990"/>
            <a:ext cx="3072624" cy="710416"/>
            <a:chOff x="10525593" y="4401990"/>
            <a:chExt cx="3072624" cy="71041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89281" y="4046782"/>
              <a:ext cx="6145248" cy="142083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25593" y="4401990"/>
              <a:ext cx="3072624" cy="7104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77574" y="4641638"/>
            <a:ext cx="2168662" cy="233666"/>
            <a:chOff x="10977574" y="4641638"/>
            <a:chExt cx="2168662" cy="23366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77574" y="4641638"/>
              <a:ext cx="2168662" cy="2336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32138" y="4401990"/>
            <a:ext cx="3072624" cy="710416"/>
            <a:chOff x="14032138" y="4401990"/>
            <a:chExt cx="3072624" cy="7104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95826" y="4046782"/>
              <a:ext cx="6145248" cy="142083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32138" y="4401990"/>
              <a:ext cx="3072624" cy="7104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84119" y="4641638"/>
            <a:ext cx="2168662" cy="233666"/>
            <a:chOff x="14484119" y="4641638"/>
            <a:chExt cx="2168662" cy="23366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84119" y="4641638"/>
              <a:ext cx="2168662" cy="2336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19048" y="5689394"/>
            <a:ext cx="3072624" cy="710416"/>
            <a:chOff x="7019048" y="5689394"/>
            <a:chExt cx="3072624" cy="71041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82736" y="5334186"/>
              <a:ext cx="6145248" cy="1420831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19048" y="5689394"/>
              <a:ext cx="3072624" cy="71041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71029" y="5929042"/>
            <a:ext cx="2168662" cy="233666"/>
            <a:chOff x="7471029" y="5929042"/>
            <a:chExt cx="2168662" cy="23366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71029" y="5929042"/>
              <a:ext cx="2168662" cy="23366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525593" y="5689394"/>
            <a:ext cx="3072624" cy="710416"/>
            <a:chOff x="10525593" y="5689394"/>
            <a:chExt cx="3072624" cy="71041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89281" y="5334186"/>
              <a:ext cx="6145248" cy="1420831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25593" y="5689394"/>
              <a:ext cx="3072624" cy="71041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977574" y="5929042"/>
            <a:ext cx="2168662" cy="233666"/>
            <a:chOff x="10977574" y="5929042"/>
            <a:chExt cx="2168662" cy="23366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977574" y="5929042"/>
              <a:ext cx="2168662" cy="23366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032138" y="5689394"/>
            <a:ext cx="3072624" cy="710416"/>
            <a:chOff x="14032138" y="5689394"/>
            <a:chExt cx="3072624" cy="71041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495826" y="5334186"/>
              <a:ext cx="6145248" cy="1420831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032138" y="5689394"/>
              <a:ext cx="3072624" cy="71041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484119" y="5929042"/>
            <a:ext cx="2168662" cy="233666"/>
            <a:chOff x="14484119" y="5929042"/>
            <a:chExt cx="2168662" cy="23366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484119" y="5929042"/>
              <a:ext cx="2168662" cy="23366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019049" y="6976798"/>
            <a:ext cx="3072624" cy="710416"/>
            <a:chOff x="7019049" y="6976798"/>
            <a:chExt cx="3072624" cy="71041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82737" y="6621590"/>
              <a:ext cx="6145248" cy="1420831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19049" y="6976798"/>
              <a:ext cx="3072624" cy="71041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471030" y="7216447"/>
            <a:ext cx="2168662" cy="233666"/>
            <a:chOff x="7471030" y="7216447"/>
            <a:chExt cx="2168662" cy="23366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71030" y="7216447"/>
              <a:ext cx="2168662" cy="23366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525594" y="6976798"/>
            <a:ext cx="3072624" cy="710416"/>
            <a:chOff x="10525594" y="6976798"/>
            <a:chExt cx="3072624" cy="71041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989282" y="6621590"/>
              <a:ext cx="6145248" cy="1420831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525594" y="6976798"/>
              <a:ext cx="3072624" cy="71041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977575" y="7216447"/>
            <a:ext cx="2168662" cy="233666"/>
            <a:chOff x="10977575" y="7216447"/>
            <a:chExt cx="2168662" cy="23366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977575" y="7216447"/>
              <a:ext cx="2168662" cy="23366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032139" y="6976798"/>
            <a:ext cx="3072624" cy="710416"/>
            <a:chOff x="14032139" y="6976798"/>
            <a:chExt cx="3072624" cy="710416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495827" y="6621590"/>
              <a:ext cx="6145248" cy="1420831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032139" y="6976798"/>
              <a:ext cx="3072624" cy="71041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484120" y="7216447"/>
            <a:ext cx="2168662" cy="233666"/>
            <a:chOff x="14484120" y="7216447"/>
            <a:chExt cx="2168662" cy="23366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484120" y="7216447"/>
              <a:ext cx="2168662" cy="23366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019050" y="8264203"/>
            <a:ext cx="3072624" cy="710416"/>
            <a:chOff x="7019050" y="8264203"/>
            <a:chExt cx="3072624" cy="710416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482738" y="7908995"/>
              <a:ext cx="6145248" cy="1420831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019050" y="8264203"/>
              <a:ext cx="3072624" cy="71041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471030" y="8503851"/>
            <a:ext cx="2168662" cy="233666"/>
            <a:chOff x="7471030" y="8503851"/>
            <a:chExt cx="2168662" cy="233666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471030" y="8503851"/>
              <a:ext cx="2168662" cy="23366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525595" y="8264203"/>
            <a:ext cx="3072624" cy="710416"/>
            <a:chOff x="10525595" y="8264203"/>
            <a:chExt cx="3072624" cy="710416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989283" y="7908995"/>
              <a:ext cx="6145248" cy="1420831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525595" y="8264203"/>
              <a:ext cx="3072624" cy="71041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977576" y="8503851"/>
            <a:ext cx="2168662" cy="233666"/>
            <a:chOff x="10977576" y="8503851"/>
            <a:chExt cx="2168662" cy="233666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977576" y="8503851"/>
              <a:ext cx="2168662" cy="23366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4032140" y="8264203"/>
            <a:ext cx="3072624" cy="710416"/>
            <a:chOff x="14032140" y="8264203"/>
            <a:chExt cx="3072624" cy="710416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495828" y="7908995"/>
              <a:ext cx="6145248" cy="1420831"/>
            </a:xfrm>
            <a:prstGeom prst="rect">
              <a:avLst/>
            </a:prstGeom>
          </p:spPr>
        </p:pic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032140" y="8264203"/>
              <a:ext cx="3072624" cy="710416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019052" y="3114585"/>
            <a:ext cx="3072624" cy="710416"/>
            <a:chOff x="7019052" y="3114585"/>
            <a:chExt cx="3072624" cy="710416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482740" y="2759377"/>
              <a:ext cx="6145248" cy="1420831"/>
            </a:xfrm>
            <a:prstGeom prst="rect">
              <a:avLst/>
            </a:prstGeom>
          </p:spPr>
        </p:pic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019052" y="3114585"/>
              <a:ext cx="3072624" cy="71041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471032" y="3354234"/>
            <a:ext cx="2168662" cy="233666"/>
            <a:chOff x="7471032" y="3354234"/>
            <a:chExt cx="2168662" cy="233666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471032" y="3354234"/>
              <a:ext cx="2168662" cy="23366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525597" y="3114585"/>
            <a:ext cx="3072624" cy="710416"/>
            <a:chOff x="10525597" y="3114585"/>
            <a:chExt cx="3072624" cy="710416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989285" y="2759377"/>
              <a:ext cx="6145248" cy="1420831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525597" y="3114585"/>
              <a:ext cx="3072624" cy="710416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0977578" y="3354234"/>
            <a:ext cx="2168662" cy="233666"/>
            <a:chOff x="10977578" y="3354234"/>
            <a:chExt cx="2168662" cy="233666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977578" y="3354234"/>
              <a:ext cx="2168662" cy="233666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4032142" y="3114585"/>
            <a:ext cx="3072624" cy="710416"/>
            <a:chOff x="14032142" y="3114585"/>
            <a:chExt cx="3072624" cy="710416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2495830" y="2759377"/>
              <a:ext cx="6145248" cy="1420831"/>
            </a:xfrm>
            <a:prstGeom prst="rect">
              <a:avLst/>
            </a:prstGeom>
          </p:spPr>
        </p:pic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4032142" y="3114585"/>
              <a:ext cx="3072624" cy="710416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4484123" y="3354234"/>
            <a:ext cx="2168662" cy="233666"/>
            <a:chOff x="14484123" y="3354234"/>
            <a:chExt cx="2168662" cy="233666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4484123" y="3354234"/>
              <a:ext cx="2168662" cy="233666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7019051" y="1827181"/>
            <a:ext cx="3072624" cy="710416"/>
            <a:chOff x="7019051" y="1827181"/>
            <a:chExt cx="3072624" cy="710416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482739" y="1471973"/>
              <a:ext cx="6145248" cy="1420831"/>
            </a:xfrm>
            <a:prstGeom prst="rect">
              <a:avLst/>
            </a:prstGeom>
          </p:spPr>
        </p:pic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019051" y="1827181"/>
              <a:ext cx="3072624" cy="710416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7471032" y="2066829"/>
            <a:ext cx="2168662" cy="233666"/>
            <a:chOff x="7471032" y="2066829"/>
            <a:chExt cx="2168662" cy="233666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471032" y="2066829"/>
              <a:ext cx="2168662" cy="233666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0525596" y="1827181"/>
            <a:ext cx="3072624" cy="710416"/>
            <a:chOff x="10525596" y="1827181"/>
            <a:chExt cx="3072624" cy="710416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989284" y="1471973"/>
              <a:ext cx="6145248" cy="1420831"/>
            </a:xfrm>
            <a:prstGeom prst="rect">
              <a:avLst/>
            </a:prstGeom>
          </p:spPr>
        </p:pic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525596" y="1827181"/>
              <a:ext cx="3072624" cy="710416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4032141" y="1827181"/>
            <a:ext cx="3072624" cy="710416"/>
            <a:chOff x="14032141" y="1827181"/>
            <a:chExt cx="3072624" cy="710416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2495829" y="1471973"/>
              <a:ext cx="6145248" cy="1420831"/>
            </a:xfrm>
            <a:prstGeom prst="rect">
              <a:avLst/>
            </a:prstGeom>
          </p:spPr>
        </p:pic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4032141" y="1827181"/>
              <a:ext cx="3072624" cy="710416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1602991" y="1950990"/>
            <a:ext cx="989262" cy="384576"/>
            <a:chOff x="11602991" y="1950990"/>
            <a:chExt cx="989262" cy="384576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1602991" y="1950990"/>
              <a:ext cx="989262" cy="384576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5009719" y="2003594"/>
            <a:ext cx="1117468" cy="357590"/>
            <a:chOff x="15009719" y="2003594"/>
            <a:chExt cx="1117468" cy="357590"/>
          </a:xfrm>
        </p:grpSpPr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5009719" y="2003594"/>
              <a:ext cx="1117468" cy="357590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161905" y="7687214"/>
            <a:ext cx="1439336" cy="1218837"/>
            <a:chOff x="1161905" y="7687214"/>
            <a:chExt cx="1439336" cy="1218837"/>
          </a:xfrm>
        </p:grpSpPr>
        <p:grpSp>
          <p:nvGrpSpPr>
            <p:cNvPr id="1040" name="그룹 1040"/>
            <p:cNvGrpSpPr/>
            <p:nvPr/>
          </p:nvGrpSpPr>
          <p:grpSpPr>
            <a:xfrm>
              <a:off x="1263221" y="7687214"/>
              <a:ext cx="1250827" cy="1218837"/>
              <a:chOff x="1263221" y="7687214"/>
              <a:chExt cx="1250827" cy="1218837"/>
            </a:xfrm>
          </p:grpSpPr>
          <p:pic>
            <p:nvPicPr>
              <p:cNvPr id="139" name="Object 138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>
                <a:off x="1263221" y="7687214"/>
                <a:ext cx="1250827" cy="1218837"/>
              </a:xfrm>
              <a:prstGeom prst="rect">
                <a:avLst/>
              </a:prstGeom>
            </p:spPr>
          </p:pic>
        </p:grpSp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130998" y="8056244"/>
              <a:ext cx="1518083" cy="679941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2825573" y="9382858"/>
            <a:ext cx="4359187" cy="355547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13933335" y="8188014"/>
            <a:ext cx="2391921" cy="1015848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1169804" y="9354607"/>
            <a:ext cx="15930260" cy="56132"/>
            <a:chOff x="1169804" y="9354607"/>
            <a:chExt cx="15930260" cy="56132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169804" y="9354607"/>
              <a:ext cx="15930260" cy="56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5397"/>
            <a:ext cx="4643749" cy="10311111"/>
            <a:chOff x="0" y="-25397"/>
            <a:chExt cx="4643749" cy="103111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5397"/>
              <a:ext cx="4643749" cy="103111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9804" y="9354607"/>
            <a:ext cx="15930260" cy="56132"/>
            <a:chOff x="1169804" y="9354607"/>
            <a:chExt cx="15930260" cy="561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804" y="9354607"/>
              <a:ext cx="15930260" cy="561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75822" y="5413784"/>
            <a:ext cx="3216979" cy="3216979"/>
            <a:chOff x="12875822" y="5413784"/>
            <a:chExt cx="3216979" cy="32169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67332" y="3805294"/>
              <a:ext cx="6433958" cy="643395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75822" y="5413784"/>
              <a:ext cx="3216979" cy="321697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41573" y="828573"/>
            <a:ext cx="6952212" cy="7618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22763" y="846350"/>
            <a:ext cx="1381049" cy="3555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5874" y="952185"/>
            <a:ext cx="1567963" cy="4317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68254" y="885714"/>
            <a:ext cx="1467914" cy="47019"/>
            <a:chOff x="1168254" y="885714"/>
            <a:chExt cx="1467914" cy="470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8254" y="885714"/>
              <a:ext cx="1467914" cy="47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8254" y="1323103"/>
            <a:ext cx="1467914" cy="47019"/>
            <a:chOff x="1168254" y="1323103"/>
            <a:chExt cx="1467914" cy="470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8254" y="1323103"/>
              <a:ext cx="1467914" cy="47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83247" y="5921209"/>
            <a:ext cx="2202128" cy="2202128"/>
            <a:chOff x="13383247" y="5921209"/>
            <a:chExt cx="2202128" cy="22021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83247" y="5921209"/>
              <a:ext cx="2202128" cy="220212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87302" y="6688951"/>
            <a:ext cx="1869426" cy="7079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83684" y="5182583"/>
            <a:ext cx="1752841" cy="1752841"/>
            <a:chOff x="7183684" y="5182583"/>
            <a:chExt cx="1752841" cy="175284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77681" y="4333750"/>
              <a:ext cx="3505682" cy="350568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83684" y="5182583"/>
              <a:ext cx="1752841" cy="175284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74125" y="5292438"/>
            <a:ext cx="867308" cy="30475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94773" y="6387602"/>
            <a:ext cx="1285437" cy="3301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755479" y="5656089"/>
            <a:ext cx="705895" cy="660901"/>
            <a:chOff x="7755479" y="5656089"/>
            <a:chExt cx="705895" cy="66090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55479" y="5656089"/>
              <a:ext cx="705895" cy="6609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83684" y="7129013"/>
            <a:ext cx="1752841" cy="1752841"/>
            <a:chOff x="7183684" y="7129013"/>
            <a:chExt cx="1752841" cy="175284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77681" y="6280179"/>
              <a:ext cx="3505682" cy="3505682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83684" y="7129013"/>
              <a:ext cx="1752841" cy="175284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52102" y="7237817"/>
            <a:ext cx="867308" cy="30475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94773" y="8332484"/>
            <a:ext cx="1221140" cy="52659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745617" y="7531994"/>
            <a:ext cx="825459" cy="732708"/>
            <a:chOff x="7745617" y="7531994"/>
            <a:chExt cx="825459" cy="73270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745617" y="7531994"/>
              <a:ext cx="825459" cy="7327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31213" y="7129013"/>
            <a:ext cx="1752841" cy="1752841"/>
            <a:chOff x="9231213" y="7129013"/>
            <a:chExt cx="1752841" cy="175284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25209" y="6280179"/>
              <a:ext cx="3505682" cy="3505682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231213" y="7129013"/>
              <a:ext cx="1752841" cy="175284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99631" y="7237817"/>
            <a:ext cx="867308" cy="30475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442302" y="8370048"/>
            <a:ext cx="1055487" cy="33015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789650" y="7556648"/>
            <a:ext cx="639934" cy="766713"/>
            <a:chOff x="9789650" y="7556648"/>
            <a:chExt cx="639934" cy="76671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789650" y="7556648"/>
              <a:ext cx="639934" cy="76671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40927" y="5182583"/>
            <a:ext cx="1752841" cy="1752841"/>
            <a:chOff x="9240927" y="5182583"/>
            <a:chExt cx="1752841" cy="175284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334923" y="4333750"/>
              <a:ext cx="3505682" cy="3505682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240927" y="5182583"/>
              <a:ext cx="1752841" cy="1752841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609345" y="5283804"/>
            <a:ext cx="867308" cy="30475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452053" y="6387602"/>
            <a:ext cx="1221140" cy="52659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759228" y="5583085"/>
            <a:ext cx="683163" cy="762749"/>
            <a:chOff x="9759228" y="5583085"/>
            <a:chExt cx="683163" cy="76274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759228" y="5583085"/>
              <a:ext cx="683163" cy="762749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258083" y="1294331"/>
            <a:ext cx="18971384" cy="424473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933298" y="6827795"/>
            <a:ext cx="388399" cy="379848"/>
            <a:chOff x="11933298" y="6827795"/>
            <a:chExt cx="388399" cy="37984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933298" y="6827795"/>
              <a:ext cx="388399" cy="379848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825573" y="9382858"/>
            <a:ext cx="4359187" cy="35554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385042" y="1724554"/>
            <a:ext cx="4915138" cy="7317148"/>
            <a:chOff x="1385042" y="1724554"/>
            <a:chExt cx="4915138" cy="7317148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-1223762" y="-1934020"/>
              <a:ext cx="9830277" cy="14634297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85042" y="1724554"/>
              <a:ext cx="4915138" cy="7317148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6972048" y="1958286"/>
            <a:ext cx="787003" cy="355547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6972048" y="4696030"/>
            <a:ext cx="1106995" cy="3555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CEC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9048" y="952182"/>
            <a:ext cx="1194653" cy="4317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8254" y="885714"/>
            <a:ext cx="1113032" cy="47019"/>
            <a:chOff x="1168254" y="885714"/>
            <a:chExt cx="1113032" cy="470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254" y="885714"/>
              <a:ext cx="1113032" cy="47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8254" y="1323103"/>
            <a:ext cx="1113032" cy="47019"/>
            <a:chOff x="1168254" y="1323103"/>
            <a:chExt cx="1113032" cy="47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8254" y="1323103"/>
              <a:ext cx="1113032" cy="47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3811" y="1822001"/>
            <a:ext cx="6937351" cy="1295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6741431"/>
            <a:ext cx="18285714" cy="3544284"/>
            <a:chOff x="0" y="6741431"/>
            <a:chExt cx="18285714" cy="35442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741431"/>
              <a:ext cx="18285714" cy="354428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0783" y="7253541"/>
            <a:ext cx="1744961" cy="3804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3439" y="7856732"/>
            <a:ext cx="672903" cy="107150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68077" y="7856732"/>
            <a:ext cx="1842157" cy="10715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74793" y="7737456"/>
            <a:ext cx="1268842" cy="1268842"/>
            <a:chOff x="15674793" y="7737456"/>
            <a:chExt cx="1268842" cy="12688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74793" y="7737456"/>
              <a:ext cx="1268842" cy="12688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51730" y="3259002"/>
            <a:ext cx="4199516" cy="3767710"/>
            <a:chOff x="11851730" y="3259002"/>
            <a:chExt cx="4199516" cy="37677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51730" y="3259002"/>
              <a:ext cx="4199516" cy="37677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78378" y="1676149"/>
            <a:ext cx="1491381" cy="2119191"/>
            <a:chOff x="9678378" y="1676149"/>
            <a:chExt cx="1491381" cy="21191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21920" y="705786"/>
              <a:ext cx="2982761" cy="423838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78378" y="1676149"/>
              <a:ext cx="1491381" cy="21191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70810" y="654033"/>
            <a:ext cx="4016911" cy="2269555"/>
            <a:chOff x="15570810" y="654033"/>
            <a:chExt cx="4016911" cy="22695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70810" y="654033"/>
              <a:ext cx="4016911" cy="22695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9804" y="9354607"/>
            <a:ext cx="15930260" cy="56132"/>
            <a:chOff x="1169804" y="9354607"/>
            <a:chExt cx="15930260" cy="5613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9804" y="9354607"/>
              <a:ext cx="15930260" cy="56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024410" cy="10280292"/>
            <a:chOff x="0" y="0"/>
            <a:chExt cx="7024410" cy="102802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024410" cy="102802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7955" y="948510"/>
            <a:ext cx="581828" cy="4315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7277" y="885247"/>
            <a:ext cx="523216" cy="46995"/>
            <a:chOff x="1177277" y="885247"/>
            <a:chExt cx="523216" cy="469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7277" y="885247"/>
              <a:ext cx="523216" cy="469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277" y="1322405"/>
            <a:ext cx="525120" cy="46995"/>
            <a:chOff x="1177277" y="1322405"/>
            <a:chExt cx="525120" cy="469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7277" y="1322405"/>
              <a:ext cx="525120" cy="469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55610" y="2008870"/>
            <a:ext cx="922242" cy="922242"/>
            <a:chOff x="6555610" y="2008870"/>
            <a:chExt cx="922242" cy="9222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4489" y="1547749"/>
              <a:ext cx="1844485" cy="184448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55610" y="2008870"/>
              <a:ext cx="922242" cy="92224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08693" y="2251071"/>
            <a:ext cx="669230" cy="50765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10084" y="2223408"/>
            <a:ext cx="1989382" cy="55842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38429" y="2873361"/>
            <a:ext cx="2834794" cy="11737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55610" y="4601896"/>
            <a:ext cx="922242" cy="922242"/>
            <a:chOff x="6555610" y="4601896"/>
            <a:chExt cx="922242" cy="9222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94489" y="4140775"/>
              <a:ext cx="1844485" cy="184448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55610" y="4601896"/>
              <a:ext cx="922242" cy="92224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21382" y="4844094"/>
            <a:ext cx="656542" cy="5076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555610" y="7194922"/>
            <a:ext cx="922242" cy="922242"/>
            <a:chOff x="6555610" y="7194922"/>
            <a:chExt cx="922242" cy="9222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94489" y="6733800"/>
              <a:ext cx="1844485" cy="184448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55610" y="7194922"/>
              <a:ext cx="922242" cy="92224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21382" y="7437117"/>
            <a:ext cx="656542" cy="50765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845251" y="845904"/>
            <a:ext cx="4359131" cy="35535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710084" y="4810026"/>
            <a:ext cx="2812776" cy="55842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51117" y="5459988"/>
            <a:ext cx="4287467" cy="117370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710084" y="7433309"/>
            <a:ext cx="3623886" cy="55842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113042" y="8083271"/>
            <a:ext cx="4913801" cy="11737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5397"/>
            <a:ext cx="4643749" cy="10311111"/>
            <a:chOff x="0" y="-25397"/>
            <a:chExt cx="4643749" cy="103111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5397"/>
              <a:ext cx="4643749" cy="103111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185" y="1370122"/>
            <a:ext cx="6108701" cy="7868751"/>
            <a:chOff x="1442185" y="1370122"/>
            <a:chExt cx="6108701" cy="78687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00125" y="-2564253"/>
              <a:ext cx="12217402" cy="1573750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2185" y="1370122"/>
              <a:ext cx="6108701" cy="786875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24801" y="3619476"/>
            <a:ext cx="9689001" cy="40423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93392" y="7147564"/>
            <a:ext cx="7529291" cy="119654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22763" y="846350"/>
            <a:ext cx="1381049" cy="3555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14344" y="8591763"/>
            <a:ext cx="4598738" cy="7314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7334" y="949010"/>
            <a:ext cx="1137050" cy="4317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8254" y="885714"/>
            <a:ext cx="1050794" cy="47019"/>
            <a:chOff x="1168254" y="885714"/>
            <a:chExt cx="1050794" cy="470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8254" y="885714"/>
              <a:ext cx="1050794" cy="470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8254" y="1323103"/>
            <a:ext cx="1050794" cy="47019"/>
            <a:chOff x="1168254" y="1323103"/>
            <a:chExt cx="1050794" cy="470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8254" y="1323103"/>
              <a:ext cx="1050794" cy="4701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25573" y="9382858"/>
            <a:ext cx="4359187" cy="3555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609524"/>
            <a:ext cx="18285714" cy="3676190"/>
            <a:chOff x="0" y="6609524"/>
            <a:chExt cx="18285714" cy="36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609524"/>
              <a:ext cx="18285714" cy="36761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22763" y="846350"/>
            <a:ext cx="1381049" cy="3555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1197" y="8322324"/>
            <a:ext cx="8464110" cy="7771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7334" y="949010"/>
            <a:ext cx="1137050" cy="4317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8254" y="885714"/>
            <a:ext cx="1050794" cy="47019"/>
            <a:chOff x="1168254" y="885714"/>
            <a:chExt cx="1050794" cy="47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254" y="885714"/>
              <a:ext cx="1050794" cy="470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8254" y="1323103"/>
            <a:ext cx="1050794" cy="47019"/>
            <a:chOff x="1168254" y="1323103"/>
            <a:chExt cx="1050794" cy="47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8254" y="1323103"/>
              <a:ext cx="1050794" cy="470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12878" y="4070164"/>
            <a:ext cx="115417" cy="115417"/>
            <a:chOff x="5712878" y="4070164"/>
            <a:chExt cx="115417" cy="1154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2878" y="4070164"/>
              <a:ext cx="115417" cy="1154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30391" y="4070164"/>
            <a:ext cx="115417" cy="115417"/>
            <a:chOff x="8030391" y="4070164"/>
            <a:chExt cx="115417" cy="1154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30391" y="4070164"/>
              <a:ext cx="115417" cy="1154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26186" y="4070169"/>
            <a:ext cx="115417" cy="115417"/>
            <a:chOff x="10326186" y="4070169"/>
            <a:chExt cx="115417" cy="11541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26186" y="4070169"/>
              <a:ext cx="115417" cy="11541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01985" y="3627298"/>
            <a:ext cx="1536525" cy="38532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38259" y="3891052"/>
            <a:ext cx="1651210" cy="101997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45498" y="1816196"/>
            <a:ext cx="1502473" cy="170513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69432" y="3627298"/>
            <a:ext cx="1923650" cy="38532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40740" y="3891055"/>
            <a:ext cx="1651210" cy="101997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35687" y="1816196"/>
            <a:ext cx="1502473" cy="17051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17554" y="3627296"/>
            <a:ext cx="1446375" cy="38532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83928" y="3891054"/>
            <a:ext cx="1498471" cy="1019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483375" y="1816196"/>
            <a:ext cx="1502473" cy="170513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635192" y="3627301"/>
            <a:ext cx="1446375" cy="38532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93053" y="3891059"/>
            <a:ext cx="1498471" cy="101997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831063" y="1816196"/>
            <a:ext cx="1502473" cy="170513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089614" y="2366465"/>
            <a:ext cx="872070" cy="69294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478828" y="2366466"/>
            <a:ext cx="872070" cy="69294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823541" y="2366466"/>
            <a:ext cx="872070" cy="69294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192179" y="2366466"/>
            <a:ext cx="872070" cy="6929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665508" y="4084455"/>
            <a:ext cx="115417" cy="115417"/>
            <a:chOff x="12665508" y="4084455"/>
            <a:chExt cx="115417" cy="11541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665508" y="4084455"/>
              <a:ext cx="115417" cy="11541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974514" y="3641586"/>
            <a:ext cx="1446375" cy="38532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132375" y="3905344"/>
            <a:ext cx="1498471" cy="101997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170385" y="1830482"/>
            <a:ext cx="1502473" cy="170513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531501" y="2380751"/>
            <a:ext cx="872070" cy="6929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71429" y="5142857"/>
            <a:ext cx="15933333" cy="2933333"/>
            <a:chOff x="1171429" y="5142857"/>
            <a:chExt cx="15933333" cy="293333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71429" y="5142857"/>
              <a:ext cx="15933333" cy="293333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2825573" y="9382858"/>
            <a:ext cx="4359187" cy="35554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69804" y="9354607"/>
            <a:ext cx="15930260" cy="56132"/>
            <a:chOff x="1169804" y="9354607"/>
            <a:chExt cx="15930260" cy="5613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69804" y="9354607"/>
              <a:ext cx="15930260" cy="56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09524" y="0"/>
            <a:ext cx="11276190" cy="10285714"/>
            <a:chOff x="7009524" y="0"/>
            <a:chExt cx="1127619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9524" y="0"/>
              <a:ext cx="11276190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667" y="1933333"/>
            <a:ext cx="4690476" cy="7476190"/>
            <a:chOff x="1166667" y="1933333"/>
            <a:chExt cx="4690476" cy="74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667" y="1933333"/>
              <a:ext cx="4690476" cy="74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04763" y="828573"/>
            <a:ext cx="6996778" cy="1295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52381" y="2857253"/>
            <a:ext cx="3625650" cy="47019"/>
            <a:chOff x="8152381" y="2857253"/>
            <a:chExt cx="3625650" cy="47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52381" y="2857253"/>
              <a:ext cx="3625650" cy="47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0047" y="4152286"/>
            <a:ext cx="3423826" cy="8583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22428" y="3328591"/>
            <a:ext cx="2245457" cy="7339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22858" y="4152286"/>
            <a:ext cx="3423826" cy="8583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15239" y="3328591"/>
            <a:ext cx="2245457" cy="73395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22763" y="846350"/>
            <a:ext cx="1381049" cy="3555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52381" y="2629033"/>
            <a:ext cx="511852" cy="511852"/>
            <a:chOff x="8152381" y="2629033"/>
            <a:chExt cx="511852" cy="5118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52381" y="2629033"/>
              <a:ext cx="511852" cy="51185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76155" y="2705605"/>
            <a:ext cx="458466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36797" y="2876567"/>
            <a:ext cx="3625650" cy="47019"/>
            <a:chOff x="12536797" y="2876567"/>
            <a:chExt cx="3625650" cy="470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36797" y="2876567"/>
              <a:ext cx="3625650" cy="47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36797" y="2648347"/>
            <a:ext cx="511852" cy="511852"/>
            <a:chOff x="12536797" y="2648347"/>
            <a:chExt cx="511852" cy="51185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36797" y="2648347"/>
              <a:ext cx="511852" cy="51185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60572" y="2724917"/>
            <a:ext cx="458465" cy="4317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161905" y="6291862"/>
            <a:ext cx="3625650" cy="47019"/>
            <a:chOff x="8161905" y="6291862"/>
            <a:chExt cx="3625650" cy="470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61905" y="6291862"/>
              <a:ext cx="3625650" cy="470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30047" y="7586895"/>
            <a:ext cx="3423826" cy="85839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222428" y="6763200"/>
            <a:ext cx="2245457" cy="73395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622858" y="7586895"/>
            <a:ext cx="3423826" cy="85839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15239" y="6763200"/>
            <a:ext cx="2245457" cy="7339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161905" y="6063642"/>
            <a:ext cx="511852" cy="511852"/>
            <a:chOff x="8161905" y="6063642"/>
            <a:chExt cx="511852" cy="51185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61905" y="6063642"/>
              <a:ext cx="511852" cy="51185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176153" y="6130690"/>
            <a:ext cx="458466" cy="43173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546320" y="6311176"/>
            <a:ext cx="3625650" cy="47019"/>
            <a:chOff x="12546320" y="6311176"/>
            <a:chExt cx="3625650" cy="4701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546320" y="6311176"/>
              <a:ext cx="3625650" cy="470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46320" y="6082956"/>
            <a:ext cx="511852" cy="511852"/>
            <a:chOff x="12546320" y="6082956"/>
            <a:chExt cx="511852" cy="51185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546320" y="6082956"/>
              <a:ext cx="511852" cy="51185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570096" y="6159528"/>
            <a:ext cx="458466" cy="43173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254808" y="5264286"/>
            <a:ext cx="3625650" cy="47019"/>
            <a:chOff x="8254808" y="5264286"/>
            <a:chExt cx="3625650" cy="4701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54808" y="5264286"/>
              <a:ext cx="3625650" cy="470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536797" y="5264286"/>
            <a:ext cx="3625650" cy="47019"/>
            <a:chOff x="12536797" y="5264286"/>
            <a:chExt cx="3625650" cy="4701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536797" y="5264286"/>
              <a:ext cx="3625650" cy="470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257143" y="8686875"/>
            <a:ext cx="3625650" cy="47019"/>
            <a:chOff x="8257143" y="8686875"/>
            <a:chExt cx="3625650" cy="4701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57143" y="8686875"/>
              <a:ext cx="3625650" cy="4701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539131" y="8686875"/>
            <a:ext cx="3625650" cy="47019"/>
            <a:chOff x="12539131" y="8686875"/>
            <a:chExt cx="3625650" cy="4701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539131" y="8686875"/>
              <a:ext cx="3625650" cy="4701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47334" y="949010"/>
            <a:ext cx="1159392" cy="43173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68254" y="885714"/>
            <a:ext cx="1050794" cy="47019"/>
            <a:chOff x="1168254" y="885714"/>
            <a:chExt cx="1050794" cy="4701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68254" y="885714"/>
              <a:ext cx="1050794" cy="4701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68254" y="1323103"/>
            <a:ext cx="1050794" cy="47019"/>
            <a:chOff x="1168254" y="1323103"/>
            <a:chExt cx="1050794" cy="4701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68254" y="1323103"/>
              <a:ext cx="1050794" cy="47019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2825573" y="9382858"/>
            <a:ext cx="4359187" cy="3555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500460"/>
            <a:chOff x="0" y="0"/>
            <a:chExt cx="18285714" cy="3500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5004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67162" y="815875"/>
            <a:ext cx="3857047" cy="12952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22763" y="846350"/>
            <a:ext cx="1381049" cy="3555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19048" y="2298413"/>
            <a:ext cx="8995234" cy="6730159"/>
            <a:chOff x="7019048" y="2298413"/>
            <a:chExt cx="8995234" cy="673015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1431" y="-1066667"/>
              <a:ext cx="17990468" cy="1346031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19048" y="2298413"/>
              <a:ext cx="8995234" cy="67301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63330" y="2826191"/>
            <a:ext cx="5676489" cy="7771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57143" y="4066667"/>
            <a:ext cx="2533333" cy="4238095"/>
            <a:chOff x="5857143" y="4066667"/>
            <a:chExt cx="2533333" cy="42380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24776" y="2110233"/>
              <a:ext cx="5066667" cy="847619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57143" y="4066667"/>
              <a:ext cx="2533333" cy="42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01142" y="4853976"/>
            <a:ext cx="2326935" cy="6914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20325" y="4392100"/>
            <a:ext cx="990944" cy="5587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7334" y="949010"/>
            <a:ext cx="1159392" cy="4317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68254" y="885714"/>
            <a:ext cx="1050794" cy="47019"/>
            <a:chOff x="1168254" y="885714"/>
            <a:chExt cx="1050794" cy="47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8254" y="885714"/>
              <a:ext cx="1050794" cy="47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8254" y="1323103"/>
            <a:ext cx="1050794" cy="47019"/>
            <a:chOff x="1168254" y="1323103"/>
            <a:chExt cx="1050794" cy="47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8254" y="1323103"/>
              <a:ext cx="1050794" cy="47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61905" y="4066667"/>
            <a:ext cx="2533333" cy="4238095"/>
            <a:chOff x="8761905" y="4066667"/>
            <a:chExt cx="2533333" cy="42380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29538" y="2110233"/>
              <a:ext cx="5066667" cy="8476190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1905" y="4066667"/>
              <a:ext cx="2533333" cy="42380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66667" y="4066667"/>
            <a:ext cx="2533333" cy="4238095"/>
            <a:chOff x="11666667" y="4066667"/>
            <a:chExt cx="2533333" cy="42380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34300" y="2110233"/>
              <a:ext cx="5066667" cy="847619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66667" y="4066667"/>
              <a:ext cx="2533333" cy="4238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571429" y="4066667"/>
            <a:ext cx="2533333" cy="4238095"/>
            <a:chOff x="14571429" y="4066667"/>
            <a:chExt cx="2533333" cy="423809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239062" y="2110233"/>
              <a:ext cx="5066667" cy="847619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571429" y="4066667"/>
              <a:ext cx="2533333" cy="423809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984763" y="6875905"/>
            <a:ext cx="2176215" cy="102346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805905" y="4853972"/>
            <a:ext cx="2283567" cy="69141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25087" y="4392096"/>
            <a:ext cx="990944" cy="55871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889524" y="6875905"/>
            <a:ext cx="2176215" cy="102346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710666" y="4867591"/>
            <a:ext cx="2283567" cy="69141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229849" y="4405715"/>
            <a:ext cx="990944" cy="55871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794286" y="6889523"/>
            <a:ext cx="2176215" cy="102346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615429" y="4867591"/>
            <a:ext cx="2283567" cy="69141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134572" y="4405715"/>
            <a:ext cx="990944" cy="55871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699048" y="6889523"/>
            <a:ext cx="2176215" cy="102346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676035" y="5737939"/>
            <a:ext cx="895550" cy="895550"/>
            <a:chOff x="6676035" y="5737939"/>
            <a:chExt cx="895550" cy="89555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676035" y="5737939"/>
              <a:ext cx="895550" cy="8955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27330" y="5890046"/>
            <a:ext cx="431055" cy="597447"/>
            <a:chOff x="6927330" y="5890046"/>
            <a:chExt cx="431055" cy="59744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927330" y="5890046"/>
              <a:ext cx="431055" cy="59744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80797" y="5737939"/>
            <a:ext cx="895550" cy="895550"/>
            <a:chOff x="9580797" y="5737939"/>
            <a:chExt cx="895550" cy="89555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580797" y="5737939"/>
              <a:ext cx="895550" cy="8955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485558" y="5737939"/>
            <a:ext cx="895550" cy="895550"/>
            <a:chOff x="12485558" y="5737939"/>
            <a:chExt cx="895550" cy="89555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485558" y="5737939"/>
              <a:ext cx="895550" cy="89555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390320" y="5737939"/>
            <a:ext cx="895550" cy="895550"/>
            <a:chOff x="15390320" y="5737939"/>
            <a:chExt cx="895550" cy="89555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390320" y="5737939"/>
              <a:ext cx="895550" cy="89555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650405" y="5898253"/>
            <a:ext cx="375381" cy="532284"/>
            <a:chOff x="15650405" y="5898253"/>
            <a:chExt cx="375381" cy="53228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650405" y="5898253"/>
              <a:ext cx="375381" cy="53228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799396" y="5951287"/>
            <a:ext cx="458352" cy="468854"/>
            <a:chOff x="9799396" y="5951287"/>
            <a:chExt cx="458352" cy="46885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799396" y="5951287"/>
              <a:ext cx="458352" cy="46885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730769" y="5975485"/>
            <a:ext cx="405128" cy="405128"/>
            <a:chOff x="12730769" y="5975485"/>
            <a:chExt cx="405128" cy="40512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730769" y="5975485"/>
              <a:ext cx="405128" cy="405128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2825573" y="9382858"/>
            <a:ext cx="4359187" cy="35554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69804" y="9354607"/>
            <a:ext cx="15930260" cy="56132"/>
            <a:chOff x="1169804" y="9354607"/>
            <a:chExt cx="15930260" cy="56132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69804" y="9354607"/>
              <a:ext cx="15930260" cy="5613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773324" y="2278067"/>
            <a:ext cx="3153004" cy="6753452"/>
            <a:chOff x="1773324" y="2278067"/>
            <a:chExt cx="3153004" cy="6753452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2605382" y="5671033"/>
              <a:ext cx="1488889" cy="89680"/>
              <a:chOff x="2605382" y="5671033"/>
              <a:chExt cx="1488889" cy="89680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 rot="-16200000">
                <a:off x="2605382" y="5671033"/>
                <a:ext cx="1488889" cy="89680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839542" y="6010950"/>
              <a:ext cx="3020569" cy="3020569"/>
              <a:chOff x="1839542" y="6010950"/>
              <a:chExt cx="3020569" cy="3020569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839542" y="6010950"/>
                <a:ext cx="3020569" cy="302056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2381613" y="6553021"/>
              <a:ext cx="1936427" cy="1936427"/>
              <a:chOff x="2381613" y="6553021"/>
              <a:chExt cx="1936427" cy="1936427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2381613" y="6553021"/>
                <a:ext cx="1936427" cy="1936427"/>
              </a:xfrm>
              <a:prstGeom prst="rect">
                <a:avLst/>
              </a:prstGeom>
            </p:spPr>
          </p:pic>
        </p:grpSp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133936" y="7196044"/>
              <a:ext cx="2089393" cy="713320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1773324" y="2278067"/>
              <a:ext cx="3153004" cy="3153004"/>
              <a:chOff x="1773324" y="2278067"/>
              <a:chExt cx="3153004" cy="3153004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773324" y="2278067"/>
                <a:ext cx="3153004" cy="315300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339162" y="2843905"/>
              <a:ext cx="2021329" cy="2021329"/>
              <a:chOff x="2339162" y="2843905"/>
              <a:chExt cx="2021329" cy="2021329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2339162" y="2843905"/>
                <a:ext cx="2021329" cy="2021329"/>
              </a:xfrm>
              <a:prstGeom prst="rect">
                <a:avLst/>
              </a:prstGeom>
            </p:spPr>
          </p:pic>
        </p:grpSp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345264" y="3529379"/>
              <a:ext cx="1667530" cy="7133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085714"/>
            <a:ext cx="18285714" cy="13490352"/>
            <a:chOff x="0" y="-3085714"/>
            <a:chExt cx="18285714" cy="134903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-147743"/>
              <a:ext cx="18285714" cy="10544034"/>
              <a:chOff x="0" y="-147743"/>
              <a:chExt cx="18285714" cy="1054403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-147743"/>
                <a:ext cx="18285714" cy="1054403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785" y="-3085714"/>
              <a:ext cx="6171429" cy="6171429"/>
              <a:chOff x="9431785" y="-3085714"/>
              <a:chExt cx="6171429" cy="61714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785" y="-3085714"/>
                <a:ext cx="6171429" cy="6171429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333" y="949014"/>
            <a:ext cx="1599454" cy="4317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30670" y="867110"/>
            <a:ext cx="5423103" cy="7618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68254" y="885714"/>
            <a:ext cx="1497672" cy="47019"/>
            <a:chOff x="1168254" y="885714"/>
            <a:chExt cx="1497672" cy="47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254" y="885714"/>
              <a:ext cx="1497672" cy="47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8254" y="1323103"/>
            <a:ext cx="1497672" cy="47019"/>
            <a:chOff x="1168254" y="1323103"/>
            <a:chExt cx="1497672" cy="470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8254" y="1323103"/>
              <a:ext cx="1497672" cy="4701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22763" y="846350"/>
            <a:ext cx="1381049" cy="35554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63050" y="1634519"/>
            <a:ext cx="3484408" cy="3301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948114" y="2821136"/>
            <a:ext cx="7790476" cy="6005186"/>
            <a:chOff x="8948114" y="2821136"/>
            <a:chExt cx="7790476" cy="60051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48114" y="2821136"/>
              <a:ext cx="7790476" cy="60051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91209" y="4287342"/>
            <a:ext cx="1573907" cy="150976"/>
            <a:chOff x="10091209" y="4287342"/>
            <a:chExt cx="1573907" cy="1509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0091209" y="4287342"/>
              <a:ext cx="1573907" cy="1509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31785" y="3167105"/>
            <a:ext cx="2892754" cy="602806"/>
            <a:chOff x="9431785" y="3167105"/>
            <a:chExt cx="2892754" cy="60280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31785" y="3167105"/>
              <a:ext cx="2892754" cy="60280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08078" y="3313534"/>
            <a:ext cx="1836765" cy="38094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431785" y="4095137"/>
            <a:ext cx="2892754" cy="602806"/>
            <a:chOff x="9431785" y="4095137"/>
            <a:chExt cx="2892754" cy="60280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31785" y="4095137"/>
              <a:ext cx="2892754" cy="60280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09983" y="4238410"/>
            <a:ext cx="2250405" cy="35554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431785" y="5023170"/>
            <a:ext cx="2892754" cy="3498391"/>
            <a:chOff x="9431785" y="5023170"/>
            <a:chExt cx="2892754" cy="34983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10387" y="3459659"/>
              <a:ext cx="5785508" cy="6996782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31785" y="5023170"/>
              <a:ext cx="2892754" cy="34983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31785" y="5400932"/>
            <a:ext cx="2892754" cy="1847867"/>
            <a:chOff x="9431785" y="5400932"/>
            <a:chExt cx="2892754" cy="184786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31785" y="5400932"/>
              <a:ext cx="2892754" cy="184786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671506" y="7472534"/>
            <a:ext cx="2299474" cy="82537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042197" y="4278684"/>
            <a:ext cx="1556591" cy="150976"/>
            <a:chOff x="14042197" y="4278684"/>
            <a:chExt cx="1556591" cy="1509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14042197" y="4278684"/>
              <a:ext cx="1556591" cy="1509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374116" y="3167105"/>
            <a:ext cx="2892754" cy="602806"/>
            <a:chOff x="13374116" y="3167105"/>
            <a:chExt cx="2892754" cy="60280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374116" y="3167105"/>
              <a:ext cx="2892754" cy="60280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550429" y="3313534"/>
            <a:ext cx="2218565" cy="38094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374116" y="4095137"/>
            <a:ext cx="2892754" cy="602806"/>
            <a:chOff x="13374116" y="4095137"/>
            <a:chExt cx="2892754" cy="60280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374116" y="4095137"/>
              <a:ext cx="2892754" cy="60280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552239" y="4238410"/>
            <a:ext cx="2250405" cy="35554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374116" y="5023170"/>
            <a:ext cx="2892754" cy="3498391"/>
            <a:chOff x="13374116" y="5023170"/>
            <a:chExt cx="2892754" cy="349839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852718" y="3459659"/>
              <a:ext cx="5785508" cy="6996782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374116" y="5023170"/>
              <a:ext cx="2892754" cy="349839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374116" y="5400932"/>
            <a:ext cx="2892754" cy="1847867"/>
            <a:chOff x="13374116" y="5400932"/>
            <a:chExt cx="2892754" cy="184786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374116" y="5400932"/>
              <a:ext cx="2892754" cy="1847867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637286" y="7472534"/>
            <a:ext cx="1944500" cy="82537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210876" y="4283013"/>
            <a:ext cx="1565249" cy="150976"/>
            <a:chOff x="2210876" y="4283013"/>
            <a:chExt cx="1565249" cy="15097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6200000">
              <a:off x="2210876" y="4283013"/>
              <a:ext cx="1565249" cy="15097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47124" y="3167105"/>
            <a:ext cx="2892754" cy="602806"/>
            <a:chOff x="1547124" y="3167105"/>
            <a:chExt cx="2892754" cy="60280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47124" y="3167105"/>
              <a:ext cx="2892754" cy="602806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723391" y="3304010"/>
            <a:ext cx="2346850" cy="38094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547124" y="5023170"/>
            <a:ext cx="2892754" cy="3498391"/>
            <a:chOff x="1547124" y="5023170"/>
            <a:chExt cx="2892754" cy="349839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5725" y="3459659"/>
              <a:ext cx="5785508" cy="6996782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47124" y="5023170"/>
              <a:ext cx="2892754" cy="349839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47124" y="5400932"/>
            <a:ext cx="2892754" cy="1847867"/>
            <a:chOff x="1547124" y="5400932"/>
            <a:chExt cx="2892754" cy="184786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47124" y="5400932"/>
              <a:ext cx="2892754" cy="1847867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030896" y="7472534"/>
            <a:ext cx="1703957" cy="82537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6118575" y="4317645"/>
            <a:ext cx="1634514" cy="150976"/>
            <a:chOff x="6118575" y="4317645"/>
            <a:chExt cx="1634514" cy="150976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16200000">
              <a:off x="6118575" y="4317645"/>
              <a:ext cx="1634514" cy="15097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489455" y="3167105"/>
            <a:ext cx="2892754" cy="602806"/>
            <a:chOff x="5489455" y="3167105"/>
            <a:chExt cx="2892754" cy="602806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489455" y="3167105"/>
              <a:ext cx="2892754" cy="602806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665723" y="3304010"/>
            <a:ext cx="2346850" cy="380944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5489455" y="4095137"/>
            <a:ext cx="2892754" cy="602806"/>
            <a:chOff x="5489455" y="4095137"/>
            <a:chExt cx="2892754" cy="602806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489455" y="4095137"/>
              <a:ext cx="2892754" cy="602806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667628" y="4247934"/>
            <a:ext cx="1866415" cy="35554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5489455" y="5023170"/>
            <a:ext cx="2892754" cy="3498391"/>
            <a:chOff x="5489455" y="5023170"/>
            <a:chExt cx="2892754" cy="3498391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968056" y="3459659"/>
              <a:ext cx="5785508" cy="6996782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489455" y="5023170"/>
              <a:ext cx="2892754" cy="349839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489455" y="5400932"/>
            <a:ext cx="2892754" cy="1847867"/>
            <a:chOff x="5489455" y="5400932"/>
            <a:chExt cx="2892754" cy="184786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489455" y="5400932"/>
              <a:ext cx="2892754" cy="1847867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5583171" y="7472534"/>
            <a:ext cx="2445460" cy="825376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2825573" y="9382858"/>
            <a:ext cx="4359187" cy="355547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169804" y="9354607"/>
            <a:ext cx="15930260" cy="56132"/>
            <a:chOff x="1169804" y="9354607"/>
            <a:chExt cx="15930260" cy="5613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69804" y="9354607"/>
              <a:ext cx="15930260" cy="56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180952"/>
            <a:chOff x="0" y="0"/>
            <a:chExt cx="18285714" cy="41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18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50001" y="828573"/>
            <a:ext cx="3816673" cy="12571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22763" y="846350"/>
            <a:ext cx="1381049" cy="3555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942257" y="-2830531"/>
            <a:ext cx="1508425" cy="5179140"/>
            <a:chOff x="14942257" y="-2830531"/>
            <a:chExt cx="1508425" cy="51791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42257" y="-2830531"/>
              <a:ext cx="1508425" cy="517914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7333" y="949014"/>
            <a:ext cx="1599454" cy="4317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8254" y="885714"/>
            <a:ext cx="1497672" cy="47019"/>
            <a:chOff x="1168254" y="885714"/>
            <a:chExt cx="1497672" cy="47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8254" y="885714"/>
              <a:ext cx="1497672" cy="470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8254" y="1323103"/>
            <a:ext cx="1497672" cy="47019"/>
            <a:chOff x="1168254" y="1323103"/>
            <a:chExt cx="1497672" cy="470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8254" y="1323103"/>
              <a:ext cx="1497672" cy="470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08552" y="4970612"/>
            <a:ext cx="5676190" cy="530592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33315" y="5684754"/>
            <a:ext cx="2306378" cy="4317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27600" y="2914286"/>
            <a:ext cx="2844444" cy="2284520"/>
            <a:chOff x="7727600" y="2914286"/>
            <a:chExt cx="2844444" cy="22845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2462" y="1853494"/>
              <a:ext cx="5688889" cy="456904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27600" y="2914286"/>
              <a:ext cx="2844444" cy="228452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62810" y="5684754"/>
            <a:ext cx="2453382" cy="4317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00924" y="2914286"/>
            <a:ext cx="2844444" cy="2284520"/>
            <a:chOff x="11000924" y="2914286"/>
            <a:chExt cx="2844444" cy="22845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45786" y="1853494"/>
              <a:ext cx="5688889" cy="456904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00924" y="2914286"/>
              <a:ext cx="2844444" cy="228452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85051" y="4970612"/>
            <a:ext cx="5676190" cy="530592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255797" y="5684754"/>
            <a:ext cx="2533718" cy="4317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274247" y="2914286"/>
            <a:ext cx="2844444" cy="2284520"/>
            <a:chOff x="14274247" y="2914286"/>
            <a:chExt cx="2844444" cy="228452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19110" y="1853494"/>
              <a:ext cx="5688889" cy="4569040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274247" y="2914286"/>
              <a:ext cx="2844444" cy="228452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858374" y="4970612"/>
            <a:ext cx="5676190" cy="530592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642353" y="5684754"/>
            <a:ext cx="2327191" cy="4317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454276" y="2914286"/>
            <a:ext cx="2844444" cy="2284520"/>
            <a:chOff x="4454276" y="2914286"/>
            <a:chExt cx="2844444" cy="228452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99139" y="1853494"/>
              <a:ext cx="5688889" cy="456904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54276" y="2914286"/>
              <a:ext cx="2844444" cy="228452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038403" y="4970612"/>
            <a:ext cx="5676190" cy="530592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69029" y="5694278"/>
            <a:ext cx="2327191" cy="43173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0952" y="2923810"/>
            <a:ext cx="2844444" cy="2284520"/>
            <a:chOff x="1180952" y="2923810"/>
            <a:chExt cx="2844444" cy="228452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-274185" y="1863018"/>
              <a:ext cx="5688889" cy="4569040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80952" y="2923810"/>
              <a:ext cx="2844444" cy="228452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-234921" y="4980136"/>
            <a:ext cx="5676190" cy="530592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825573" y="9382858"/>
            <a:ext cx="4359187" cy="35554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69804" y="9354607"/>
            <a:ext cx="15930260" cy="56132"/>
            <a:chOff x="1169804" y="9354607"/>
            <a:chExt cx="15930260" cy="5613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69804" y="9354607"/>
              <a:ext cx="15930260" cy="56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9714" y="5857336"/>
            <a:ext cx="3214996" cy="3362425"/>
            <a:chOff x="1179714" y="5857336"/>
            <a:chExt cx="3214996" cy="3362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714" y="5857336"/>
              <a:ext cx="3214996" cy="3362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07406" y="5857336"/>
            <a:ext cx="3214996" cy="3362425"/>
            <a:chOff x="4907406" y="5857336"/>
            <a:chExt cx="3214996" cy="3362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7406" y="5857336"/>
              <a:ext cx="3214996" cy="33624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554723"/>
            <a:ext cx="8569436" cy="2949079"/>
            <a:chOff x="0" y="2554723"/>
            <a:chExt cx="8569436" cy="29490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554723"/>
              <a:ext cx="8569436" cy="29490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61906" y="828573"/>
            <a:ext cx="5786914" cy="129520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22763" y="846350"/>
            <a:ext cx="1381049" cy="3555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7334" y="949010"/>
            <a:ext cx="1159391" cy="4317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68254" y="885714"/>
            <a:ext cx="1050794" cy="47019"/>
            <a:chOff x="1168254" y="885714"/>
            <a:chExt cx="1050794" cy="470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8254" y="885714"/>
              <a:ext cx="1050794" cy="47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8254" y="1323103"/>
            <a:ext cx="1050794" cy="47019"/>
            <a:chOff x="1168254" y="1323103"/>
            <a:chExt cx="1050794" cy="470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8254" y="1323103"/>
              <a:ext cx="1050794" cy="47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19048" y="3126152"/>
            <a:ext cx="3100777" cy="5462368"/>
            <a:chOff x="7019048" y="3126152"/>
            <a:chExt cx="3100777" cy="54623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32919" y="483429"/>
              <a:ext cx="6201554" cy="1092473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9048" y="3126152"/>
              <a:ext cx="3100777" cy="546236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74784" y="4817288"/>
            <a:ext cx="1486962" cy="46094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08596" y="5471422"/>
            <a:ext cx="1865326" cy="73395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90203" y="6435421"/>
            <a:ext cx="2636650" cy="167614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29933" y="5528761"/>
            <a:ext cx="337341" cy="276198"/>
            <a:chOff x="9529933" y="5528761"/>
            <a:chExt cx="337341" cy="27619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29933" y="5528761"/>
              <a:ext cx="337341" cy="2761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86887" y="5528761"/>
            <a:ext cx="337341" cy="276198"/>
            <a:chOff x="7286887" y="5528761"/>
            <a:chExt cx="337341" cy="27619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7286887" y="5528761"/>
              <a:ext cx="337341" cy="2761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22055" y="3126152"/>
            <a:ext cx="3100777" cy="5462368"/>
            <a:chOff x="10522055" y="3126152"/>
            <a:chExt cx="3100777" cy="546236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35925" y="483429"/>
              <a:ext cx="6201554" cy="10924736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22055" y="3126152"/>
              <a:ext cx="3100777" cy="546236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77791" y="4817288"/>
            <a:ext cx="1486962" cy="46094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911603" y="5458884"/>
            <a:ext cx="1865326" cy="73395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693210" y="6435421"/>
            <a:ext cx="2636650" cy="167614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032940" y="5516222"/>
            <a:ext cx="337341" cy="276198"/>
            <a:chOff x="13032940" y="5516222"/>
            <a:chExt cx="337341" cy="27619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32940" y="5516222"/>
              <a:ext cx="337341" cy="2761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89894" y="5516222"/>
            <a:ext cx="337341" cy="276198"/>
            <a:chOff x="10789894" y="5516222"/>
            <a:chExt cx="337341" cy="27619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10789894" y="5516222"/>
              <a:ext cx="337341" cy="2761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003985" y="3126152"/>
            <a:ext cx="3100777" cy="5462368"/>
            <a:chOff x="14003985" y="3126152"/>
            <a:chExt cx="3100777" cy="546236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417856" y="483429"/>
              <a:ext cx="6201554" cy="10924736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03985" y="3126152"/>
              <a:ext cx="3100777" cy="546236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659721" y="4817288"/>
            <a:ext cx="1486962" cy="46094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393534" y="5458884"/>
            <a:ext cx="1865326" cy="73395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175140" y="6435421"/>
            <a:ext cx="2636650" cy="167614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6514870" y="5516222"/>
            <a:ext cx="337341" cy="276198"/>
            <a:chOff x="16514870" y="5516222"/>
            <a:chExt cx="337341" cy="27619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514870" y="5516222"/>
              <a:ext cx="337341" cy="27619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271824" y="5516222"/>
            <a:ext cx="337341" cy="276198"/>
            <a:chOff x="14271824" y="5516222"/>
            <a:chExt cx="337341" cy="27619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0800000">
              <a:off x="14271824" y="5516222"/>
              <a:ext cx="337341" cy="276198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289446" y="8772158"/>
            <a:ext cx="4092038" cy="40633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944897" y="3441111"/>
            <a:ext cx="1249078" cy="1249078"/>
            <a:chOff x="7944897" y="3441111"/>
            <a:chExt cx="1249078" cy="124907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944897" y="3441111"/>
              <a:ext cx="1249078" cy="124907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447904" y="3441111"/>
            <a:ext cx="1249078" cy="1249078"/>
            <a:chOff x="11447904" y="3441111"/>
            <a:chExt cx="1249078" cy="124907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447904" y="3441111"/>
              <a:ext cx="1249078" cy="124907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919252" y="3441111"/>
            <a:ext cx="1249078" cy="1249078"/>
            <a:chOff x="14919252" y="3441111"/>
            <a:chExt cx="1249078" cy="1249078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919252" y="3441111"/>
              <a:ext cx="1249078" cy="1249078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825573" y="9382858"/>
            <a:ext cx="4359187" cy="35554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169804" y="9354607"/>
            <a:ext cx="15930260" cy="56132"/>
            <a:chOff x="1169804" y="9354607"/>
            <a:chExt cx="15930260" cy="5613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69804" y="9354607"/>
              <a:ext cx="15930260" cy="56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2021-11-18T18:05:20Z</dcterms:created>
  <dcterms:modified xsi:type="dcterms:W3CDTF">2021-11-18T18:05:20Z</dcterms:modified>
</cp:coreProperties>
</file>